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85d235b475b.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85d3da9b97f.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85d51d1607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85d914d1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85d35e057b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85d1b9d82c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85d1f3196a.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85d7f097f25.png"/><Relationship Id="rId3" Type="http://schemas.openxmlformats.org/officeDocument/2006/relationships/image" Target="../media/file85d487a974b.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85d6862e219.png"/><Relationship Id="rId3" Type="http://schemas.openxmlformats.org/officeDocument/2006/relationships/image" Target="../media/file85d33ea0cd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85d4af1952f.png"/><Relationship Id="rId3" Type="http://schemas.openxmlformats.org/officeDocument/2006/relationships/image" Target="../media/file85d3a7967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85d785fb84c.png"/><Relationship Id="rId3" Type="http://schemas.openxmlformats.org/officeDocument/2006/relationships/image" Target="../media/file85d543cc35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85d613b260b.png"/><Relationship Id="rId3" Type="http://schemas.openxmlformats.org/officeDocument/2006/relationships/image" Target="../media/file85d723ece0b.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85d79496ec5.png"/><Relationship Id="rId3" Type="http://schemas.openxmlformats.org/officeDocument/2006/relationships/image" Target="../media/file85d440785b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85d49dc15ec.png"/><Relationship Id="rId3" Type="http://schemas.openxmlformats.org/officeDocument/2006/relationships/image" Target="../media/file85d10235ed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85d2273be1.png"/><Relationship Id="rId3" Type="http://schemas.openxmlformats.org/officeDocument/2006/relationships/image" Target="../media/file85d5dcc31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85d17690abc.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85d713fc8a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85d128e02b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85d2954c9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85d7d65487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85d478bcf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85d12bcb6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09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09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09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09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3,103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359.2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306,555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39,179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09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09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05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13,205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09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09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326.6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260.1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496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565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446.3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3,103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359.2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39,179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306,555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09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09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05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13,205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09 September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165 triages made. This is an increase of 15 triages compared to the previous day (150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08 September there were 827 triages to NHS Pathways for COVID-19, this is an average of 118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09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09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09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09 September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Weekly Data</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summary packs will be published weekly.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09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09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09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09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09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09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09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09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09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09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09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09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2020-09-09T16:44:05Z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